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1" r:id="rId6"/>
    <p:sldId id="274" r:id="rId7"/>
    <p:sldId id="272" r:id="rId8"/>
    <p:sldId id="260" r:id="rId9"/>
    <p:sldId id="262" r:id="rId10"/>
    <p:sldId id="276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77" r:id="rId21"/>
    <p:sldId id="279" r:id="rId22"/>
    <p:sldId id="263" r:id="rId23"/>
    <p:sldId id="264" r:id="rId24"/>
    <p:sldId id="266" r:id="rId25"/>
    <p:sldId id="273" r:id="rId26"/>
    <p:sldId id="269" r:id="rId27"/>
    <p:sldId id="265" r:id="rId28"/>
    <p:sldId id="275" r:id="rId29"/>
    <p:sldId id="268" r:id="rId30"/>
    <p:sldId id="270" r:id="rId31"/>
    <p:sldId id="271" r:id="rId32"/>
    <p:sldId id="288" r:id="rId33"/>
    <p:sldId id="289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29" autoAdjust="0"/>
  </p:normalViewPr>
  <p:slideViewPr>
    <p:cSldViewPr>
      <p:cViewPr>
        <p:scale>
          <a:sx n="100" d="100"/>
          <a:sy n="100" d="100"/>
        </p:scale>
        <p:origin x="-110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04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16767-105C-4419-8FC0-8BA754997E1E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C6971-E09B-4456-BCE4-551F695DBAA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730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C6971-E09B-4456-BCE4-551F695DBAA8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977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CF33E9-7FFB-4982-A711-D05A5ADE633C}" type="datetimeFigureOut">
              <a:rPr lang="pl-PL" smtClean="0"/>
              <a:t>2016-09-19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C00EDD-81F4-4C0F-9FCA-29DD63CC90FF}" type="slidenum">
              <a:rPr lang="pl-PL" smtClean="0"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90872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EKOPRACOWNIA </a:t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W GIMNAZJUM NR 3 W PIOTRKOWIE</a:t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TRYBUNALSKIM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5337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2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r>
              <a:rPr lang="pl-PL" sz="2800" dirty="0" smtClean="0"/>
              <a:t>ZORGANIZOWANIE DNIA MŁODEGO CHEMIKA DLA UCZNIÓW KLAS SZÓSTYCH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4425744" cy="295232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886019" cy="2592288"/>
          </a:xfrm>
        </p:spPr>
      </p:pic>
    </p:spTree>
    <p:extLst>
      <p:ext uri="{BB962C8B-B14F-4D97-AF65-F5344CB8AC3E}">
        <p14:creationId xmlns:p14="http://schemas.microsoft.com/office/powerpoint/2010/main" val="3275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478216" cy="1577112"/>
          </a:xfrm>
        </p:spPr>
        <p:txBody>
          <a:bodyPr/>
          <a:lstStyle/>
          <a:p>
            <a:pPr marL="0" indent="0">
              <a:buNone/>
            </a:pPr>
            <a:r>
              <a:rPr lang="pl-PL" sz="2800" dirty="0" smtClean="0"/>
              <a:t>MŁODSI KOLEDZY CHĘTNIE UCZESTNICZYLI W DOŚWIADCZENIACH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6"/>
            <a:ext cx="4084800" cy="2723199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4045792" cy="2864329"/>
          </a:xfrm>
        </p:spPr>
      </p:pic>
    </p:spTree>
    <p:extLst>
      <p:ext uri="{BB962C8B-B14F-4D97-AF65-F5344CB8AC3E}">
        <p14:creationId xmlns:p14="http://schemas.microsoft.com/office/powerpoint/2010/main" val="410085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6512511" cy="1143000"/>
          </a:xfrm>
        </p:spPr>
        <p:txBody>
          <a:bodyPr/>
          <a:lstStyle/>
          <a:p>
            <a:r>
              <a:rPr lang="pl-PL" sz="2400" dirty="0" smtClean="0"/>
              <a:t>WYCIECZKA DO TORUNIA- ZWIEDZANIE MIEJSC ZWIĄZANYCH Z MIKOŁAJEM KOPERNIKIEM</a:t>
            </a:r>
            <a:endParaRPr lang="pl-PL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32117"/>
            <a:ext cx="2555354" cy="180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2550283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52" y="3933056"/>
            <a:ext cx="4098032" cy="230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11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512511" cy="1143000"/>
          </a:xfrm>
        </p:spPr>
        <p:txBody>
          <a:bodyPr/>
          <a:lstStyle/>
          <a:p>
            <a:r>
              <a:rPr lang="pl-PL" sz="3200" dirty="0" smtClean="0"/>
              <a:t>WYCIECZKA DO </a:t>
            </a:r>
            <a:r>
              <a:rPr lang="pl-PL" sz="3200" dirty="0" smtClean="0">
                <a:effectLst/>
              </a:rPr>
              <a:t>CENTRUM NAUKI „EKSPERYMENTARIUM” W ŁODZI </a:t>
            </a:r>
            <a:endParaRPr lang="pl-PL" sz="32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3036082" cy="4050134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76872"/>
            <a:ext cx="3047349" cy="4065165"/>
          </a:xfrm>
        </p:spPr>
      </p:pic>
    </p:spTree>
    <p:extLst>
      <p:ext uri="{BB962C8B-B14F-4D97-AF65-F5344CB8AC3E}">
        <p14:creationId xmlns:p14="http://schemas.microsoft.com/office/powerpoint/2010/main" val="21513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6512511" cy="1143000"/>
          </a:xfrm>
        </p:spPr>
        <p:txBody>
          <a:bodyPr/>
          <a:lstStyle/>
          <a:p>
            <a:r>
              <a:rPr lang="pl-PL" sz="2800" dirty="0" smtClean="0"/>
              <a:t>DZIĘKI NOWYM MODELOM BUDOWA ATOMU NIE MUSI BYĆ TRUDNA</a:t>
            </a:r>
            <a:br>
              <a:rPr lang="pl-PL" sz="2800" dirty="0" smtClean="0"/>
            </a:b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237">
            <a:off x="433958" y="2708920"/>
            <a:ext cx="3523680" cy="2349119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446">
            <a:off x="4702275" y="2705058"/>
            <a:ext cx="3847195" cy="2564796"/>
          </a:xfrm>
        </p:spPr>
      </p:pic>
    </p:spTree>
    <p:extLst>
      <p:ext uri="{BB962C8B-B14F-4D97-AF65-F5344CB8AC3E}">
        <p14:creationId xmlns:p14="http://schemas.microsoft.com/office/powerpoint/2010/main" val="401198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836712"/>
            <a:ext cx="6512511" cy="1143000"/>
          </a:xfrm>
        </p:spPr>
        <p:txBody>
          <a:bodyPr/>
          <a:lstStyle/>
          <a:p>
            <a:r>
              <a:rPr lang="pl-PL" sz="2800" dirty="0" smtClean="0"/>
              <a:t>ROZWIJANIE ZAINTERESOWAŃ PRĄDEM I ENERGIĄ NA LEKCJACH FIZYKI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7" y="2564904"/>
            <a:ext cx="3846861" cy="256457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2898510"/>
            <a:ext cx="4360131" cy="2906753"/>
          </a:xfrm>
        </p:spPr>
      </p:pic>
    </p:spTree>
    <p:extLst>
      <p:ext uri="{BB962C8B-B14F-4D97-AF65-F5344CB8AC3E}">
        <p14:creationId xmlns:p14="http://schemas.microsoft.com/office/powerpoint/2010/main" val="14220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512511" cy="1143000"/>
          </a:xfrm>
        </p:spPr>
        <p:txBody>
          <a:bodyPr/>
          <a:lstStyle/>
          <a:p>
            <a:r>
              <a:rPr lang="pl-PL" sz="2800" dirty="0" smtClean="0"/>
              <a:t>ROZWIJANIE ZAINTERESOWAŃ RÓŻNYMI DZIEDZINAMI FIZYKI 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4886"/>
            <a:ext cx="3877890" cy="2030652"/>
          </a:xfrm>
        </p:spPr>
      </p:pic>
      <p:pic>
        <p:nvPicPr>
          <p:cNvPr id="1026" name="Picture 2" descr="C:\Users\Marcin\Desktop\ekopracownia\2016-06-17 23_25_18-Nowe powiadomi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9" y="3501008"/>
            <a:ext cx="3571875" cy="215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2443"/>
            <a:ext cx="3566542" cy="229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Marcin\Desktop\ekopracownia\2016-06-17 23_29_33-Zdjęcia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6926"/>
            <a:ext cx="3348037" cy="219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004048" y="1268760"/>
            <a:ext cx="3733800" cy="785024"/>
          </a:xfrm>
        </p:spPr>
        <p:txBody>
          <a:bodyPr/>
          <a:lstStyle/>
          <a:p>
            <a:r>
              <a:rPr lang="pl-PL" sz="2800" dirty="0" smtClean="0"/>
              <a:t>UCZNIOWIE ANGAŻUJĄ SIĘ W SELEKTYWNĄ ZBIÓRKĘ ODPADÓW- SEGREGUJĄ ODPADY I ZBIERAJĄ NAKRĘTKI 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3223" y="1273423"/>
            <a:ext cx="5212555" cy="3475037"/>
          </a:xfrm>
        </p:spPr>
      </p:pic>
    </p:spTree>
    <p:extLst>
      <p:ext uri="{BB962C8B-B14F-4D97-AF65-F5344CB8AC3E}">
        <p14:creationId xmlns:p14="http://schemas.microsoft.com/office/powerpoint/2010/main" val="331028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512511" cy="1143000"/>
          </a:xfrm>
        </p:spPr>
        <p:txBody>
          <a:bodyPr/>
          <a:lstStyle/>
          <a:p>
            <a:r>
              <a:rPr lang="pl-PL" sz="2800" dirty="0" smtClean="0"/>
              <a:t>TAKIM DZIAŁANIEM POMAGAJĄ NIE TYLKO ŚRODOWISKU ALE RÓWNIEŻ ADRIANOWI </a:t>
            </a:r>
            <a:endParaRPr lang="pl-PL" sz="2800" dirty="0"/>
          </a:p>
        </p:txBody>
      </p:sp>
      <p:pic>
        <p:nvPicPr>
          <p:cNvPr id="2050" name="Picture 2" descr="C:\Users\Marcin\Pictures\ControlCenter3\Scan\CCF20160617_000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55153" y="1989138"/>
            <a:ext cx="2436369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cin\Pictures\ControlCenter3\Scan\CCF20160617_0000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72" y="1989138"/>
            <a:ext cx="222483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6512511" cy="1143000"/>
          </a:xfrm>
        </p:spPr>
        <p:txBody>
          <a:bodyPr/>
          <a:lstStyle/>
          <a:p>
            <a:r>
              <a:rPr lang="pl-PL" sz="2400" dirty="0" smtClean="0"/>
              <a:t>RÓWNIEŻ LOS ZWIERZĄT Z MIEJSKIEGO SCHRONISKA NIE JEST NAM OBOJĘTNY </a:t>
            </a:r>
            <a:endParaRPr lang="pl-PL" sz="2400" dirty="0"/>
          </a:p>
        </p:txBody>
      </p:sp>
      <p:pic>
        <p:nvPicPr>
          <p:cNvPr id="3075" name="Picture 3" descr="C:\Users\Marcin\Desktop\ekopracownia\DSC_00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3445842" cy="22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6872"/>
            <a:ext cx="3229995" cy="3475037"/>
          </a:xfrm>
        </p:spPr>
      </p:pic>
    </p:spTree>
    <p:extLst>
      <p:ext uri="{BB962C8B-B14F-4D97-AF65-F5344CB8AC3E}">
        <p14:creationId xmlns:p14="http://schemas.microsoft.com/office/powerpoint/2010/main" val="279175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4946"/>
            <a:ext cx="3346450" cy="250882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021803"/>
            <a:ext cx="3346450" cy="289510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DAWNIEJ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33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7046168" cy="1865144"/>
          </a:xfrm>
        </p:spPr>
        <p:txBody>
          <a:bodyPr/>
          <a:lstStyle/>
          <a:p>
            <a:pPr algn="ctr"/>
            <a:r>
              <a:rPr lang="pl-PL" sz="2800" dirty="0" smtClean="0"/>
              <a:t>WZROST WRAŻLIWOŚCI I POTRZEBA OCHRONY ZDROWIA;KONIECZNOŚĆ DBANIA O TO CO JEMY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52936"/>
            <a:ext cx="5765972" cy="3384375"/>
          </a:xfrm>
        </p:spPr>
      </p:pic>
    </p:spTree>
    <p:extLst>
      <p:ext uri="{BB962C8B-B14F-4D97-AF65-F5344CB8AC3E}">
        <p14:creationId xmlns:p14="http://schemas.microsoft.com/office/powerpoint/2010/main" val="11841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632848" cy="1008112"/>
          </a:xfrm>
        </p:spPr>
        <p:txBody>
          <a:bodyPr/>
          <a:lstStyle/>
          <a:p>
            <a:r>
              <a:rPr lang="pl-PL" sz="2800" dirty="0" smtClean="0"/>
              <a:t>UDZIAŁ W OGÓLNOPOLSKIEJ OLIMPIADZIE PROMOCJI ZDROWEGO STYLU ŻYCIA </a:t>
            </a:r>
            <a:endParaRPr lang="pl-PL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8942"/>
            <a:ext cx="2952328" cy="421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62" y="2348880"/>
            <a:ext cx="450500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8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3825" y="260648"/>
            <a:ext cx="7088575" cy="1656184"/>
          </a:xfrm>
        </p:spPr>
        <p:txBody>
          <a:bodyPr/>
          <a:lstStyle/>
          <a:p>
            <a:pPr algn="l"/>
            <a:r>
              <a:rPr lang="pl-PL" sz="2800" dirty="0"/>
              <a:t>PRZYSTĄPIENIE </a:t>
            </a:r>
            <a:r>
              <a:rPr lang="pl-PL" sz="2800" dirty="0" smtClean="0"/>
              <a:t> NASZEGO GIMNAZJUM DO </a:t>
            </a:r>
            <a:r>
              <a:rPr lang="pl-PL" sz="2800" dirty="0"/>
              <a:t>PROJEKTU  EKOLOGICZNEGO „WEŹ ODDECH</a:t>
            </a:r>
            <a:r>
              <a:rPr lang="pl-PL" sz="2800" dirty="0" smtClean="0"/>
              <a:t>” ORGANIZOWANEGO PRZEZ CENTRUM EDUKACJI OBYWATELSKIEJ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9592" y="2151121"/>
            <a:ext cx="3024336" cy="4313666"/>
          </a:xfrm>
        </p:spPr>
      </p:pic>
      <p:sp>
        <p:nvSpPr>
          <p:cNvPr id="5" name="Symbol zastępczy zawartości 4"/>
          <p:cNvSpPr>
            <a:spLocks noGrp="1"/>
          </p:cNvSpPr>
          <p:nvPr>
            <p:ph sz="quarter" idx="14"/>
          </p:nvPr>
        </p:nvSpPr>
        <p:spPr>
          <a:xfrm>
            <a:off x="4788024" y="2420888"/>
            <a:ext cx="3346704" cy="347472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39" y="2492896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512511" cy="1143000"/>
          </a:xfrm>
        </p:spPr>
        <p:txBody>
          <a:bodyPr/>
          <a:lstStyle/>
          <a:p>
            <a:r>
              <a:rPr lang="pl-PL" sz="2800" dirty="0" smtClean="0"/>
              <a:t>ZAPOZNANIE UCZNIÓW Z PROBLEMEM NISKIEJ EMISJI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583529"/>
            <a:ext cx="3517900" cy="2627567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97" y="2636912"/>
            <a:ext cx="3312678" cy="2474284"/>
          </a:xfrm>
        </p:spPr>
      </p:pic>
    </p:spTree>
    <p:extLst>
      <p:ext uri="{BB962C8B-B14F-4D97-AF65-F5344CB8AC3E}">
        <p14:creationId xmlns:p14="http://schemas.microsoft.com/office/powerpoint/2010/main" val="24197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160583" cy="1008112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dirty="0" smtClean="0"/>
              <a:t>ZAANGAŻOWANIE UCZNIÓW W PROBLEM NISKIEJ EMISJI- PODJĘCIE WYZWANIA RZUCONEGO PRZEZ KOORDYNATORKĘ PROJEKTU „Weź oddech” 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122" name="Picture 2" descr="http://wezoddech.ceo.org.pl/sites/wezoddech.ceo.org.pl/files/user-files/wyzwania_dla_czystego_powietrza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340768"/>
            <a:ext cx="355057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cin\Desktop\2016-06-12 22_09_17-Nowe powiadomienie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7380312" cy="429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92696"/>
            <a:ext cx="419461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41624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Marcin\Desktop\ekopracownia\2016-06-19 15_49_34-Zdjęc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1431"/>
            <a:ext cx="4368134" cy="308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1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cin\Desktop\ekopracownia\2016-06-17 18_36_00-SPRAWOZDANIE - Microsoft PowerPoint (Aktywacja produktu nie powiodła się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4650"/>
            <a:ext cx="6480720" cy="610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16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6512511" cy="1143000"/>
          </a:xfrm>
        </p:spPr>
        <p:txBody>
          <a:bodyPr/>
          <a:lstStyle/>
          <a:p>
            <a:r>
              <a:rPr lang="pl-PL" sz="3600" dirty="0" smtClean="0"/>
              <a:t>BADANIE STANU JAKOŚCI POWIETRZA W POBLIŻU SZKOŁY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229">
            <a:off x="649474" y="2112517"/>
            <a:ext cx="3659522" cy="2439681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010">
            <a:off x="4643438" y="2492896"/>
            <a:ext cx="3961010" cy="3546262"/>
          </a:xfrm>
        </p:spPr>
      </p:pic>
    </p:spTree>
    <p:extLst>
      <p:ext uri="{BB962C8B-B14F-4D97-AF65-F5344CB8AC3E}">
        <p14:creationId xmlns:p14="http://schemas.microsoft.com/office/powerpoint/2010/main" val="342478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3933056"/>
            <a:ext cx="4761731" cy="1368152"/>
          </a:xfrm>
        </p:spPr>
        <p:txBody>
          <a:bodyPr/>
          <a:lstStyle/>
          <a:p>
            <a:pPr marL="0" indent="0">
              <a:buNone/>
            </a:pPr>
            <a:r>
              <a:rPr lang="pl-PL" sz="4000" dirty="0" smtClean="0"/>
              <a:t>BADANIE POBRANYCH  PRÓBEK PYŁÓW  W PRACOWNI</a:t>
            </a:r>
            <a:endParaRPr lang="pl-PL" sz="4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38" y="731838"/>
            <a:ext cx="2896661" cy="4827769"/>
          </a:xfrm>
        </p:spPr>
      </p:pic>
      <p:pic>
        <p:nvPicPr>
          <p:cNvPr id="9218" name="Picture 2" descr="C:\Users\Marcin\Desktop\ekopracownia\105D5300\DSC_00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980728"/>
            <a:ext cx="37804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4372168"/>
            <a:ext cx="7838256" cy="2009160"/>
          </a:xfrm>
        </p:spPr>
        <p:txBody>
          <a:bodyPr/>
          <a:lstStyle/>
          <a:p>
            <a:r>
              <a:rPr lang="pl-PL" sz="3600" dirty="0" smtClean="0"/>
              <a:t>PRZYSTĄPIENIE DO AKCJI „STUDNIA DLA POŁUDNIA” POD PATRONATEM PAH</a:t>
            </a:r>
            <a:endParaRPr lang="pl-PL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08720"/>
            <a:ext cx="4914546" cy="3240360"/>
          </a:xfrm>
        </p:spPr>
      </p:pic>
    </p:spTree>
    <p:extLst>
      <p:ext uri="{BB962C8B-B14F-4D97-AF65-F5344CB8AC3E}">
        <p14:creationId xmlns:p14="http://schemas.microsoft.com/office/powerpoint/2010/main" val="1830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5013176"/>
            <a:ext cx="6512511" cy="1143000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OBECNIE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805882" cy="3346450"/>
          </a:xfrm>
        </p:spPr>
      </p:pic>
      <p:pic>
        <p:nvPicPr>
          <p:cNvPr id="13" name="Symbol zastępczy zawartości 1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34" y="764704"/>
            <a:ext cx="4104458" cy="3384376"/>
          </a:xfrm>
        </p:spPr>
      </p:pic>
    </p:spTree>
    <p:extLst>
      <p:ext uri="{BB962C8B-B14F-4D97-AF65-F5344CB8AC3E}">
        <p14:creationId xmlns:p14="http://schemas.microsoft.com/office/powerpoint/2010/main" val="37659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512511" cy="1143000"/>
          </a:xfrm>
        </p:spPr>
        <p:txBody>
          <a:bodyPr/>
          <a:lstStyle/>
          <a:p>
            <a:r>
              <a:rPr lang="pl-PL" sz="2800" dirty="0" smtClean="0"/>
              <a:t>W RAMACH PROJEKTU ZORGANIZOWANA ZOSTAŁA PRELEKCJA DLA KLAS PIERWSZYCH O PROBLEMIE WODY 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3346450" cy="3096344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068960"/>
            <a:ext cx="4752529" cy="3168352"/>
          </a:xfrm>
        </p:spPr>
      </p:pic>
    </p:spTree>
    <p:extLst>
      <p:ext uri="{BB962C8B-B14F-4D97-AF65-F5344CB8AC3E}">
        <p14:creationId xmlns:p14="http://schemas.microsoft.com/office/powerpoint/2010/main" val="35990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200800" cy="1296144"/>
          </a:xfrm>
        </p:spPr>
        <p:txBody>
          <a:bodyPr/>
          <a:lstStyle/>
          <a:p>
            <a:r>
              <a:rPr lang="pl-PL" sz="2800" dirty="0" smtClean="0"/>
              <a:t>JAK RÓWNIEŻ WYCIECZKA DO STACJI UZDATNIANIA WODY „SZCZEKANICA”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279243" cy="285282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212467" cy="2808312"/>
          </a:xfrm>
        </p:spPr>
      </p:pic>
    </p:spTree>
    <p:extLst>
      <p:ext uri="{BB962C8B-B14F-4D97-AF65-F5344CB8AC3E}">
        <p14:creationId xmlns:p14="http://schemas.microsoft.com/office/powerpoint/2010/main" val="35930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78216" cy="1217072"/>
          </a:xfrm>
        </p:spPr>
        <p:txBody>
          <a:bodyPr/>
          <a:lstStyle/>
          <a:p>
            <a:r>
              <a:rPr lang="pl-PL" sz="2800" dirty="0" smtClean="0"/>
              <a:t>PRZYSTĄPIENIE DO KAMPANII EDUKACYJNEJ „NIOSĘ POMOC”POD PATRONATEM PAH </a:t>
            </a:r>
            <a:endParaRPr lang="pl-PL" sz="28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4308332" cy="338437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3959423" cy="3263915"/>
          </a:xfrm>
        </p:spPr>
      </p:pic>
    </p:spTree>
    <p:extLst>
      <p:ext uri="{BB962C8B-B14F-4D97-AF65-F5344CB8AC3E}">
        <p14:creationId xmlns:p14="http://schemas.microsoft.com/office/powerpoint/2010/main" val="12584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2" y="764704"/>
            <a:ext cx="4352271" cy="971467"/>
          </a:xfrm>
        </p:spPr>
        <p:txBody>
          <a:bodyPr/>
          <a:lstStyle/>
          <a:p>
            <a:r>
              <a:rPr lang="pl-PL" sz="2800" dirty="0" smtClean="0"/>
              <a:t>PRELEKCJĘ O SYTUACJI W NEPALU  PRZEPROWADZIŁY UCZENNICE KLASY III</a:t>
            </a:r>
            <a:endParaRPr lang="pl-PL" sz="28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879">
            <a:off x="409165" y="3574022"/>
            <a:ext cx="3960440" cy="2738347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395">
            <a:off x="4876252" y="3534536"/>
            <a:ext cx="3823206" cy="2548803"/>
          </a:xfrm>
        </p:spPr>
      </p:pic>
      <p:pic>
        <p:nvPicPr>
          <p:cNvPr id="16" name="Picture 3" descr="H:\DCIM\102D5300\DSC_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346450" cy="223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5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200800" cy="18002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WYJAZDY NA  WYKŁADY NA AKADEMII CIEKAWEJ CHEMII NA WYDZIALE CHEMII UNIWERSYTETU ŁÓDZKIEGO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8691">
            <a:off x="457121" y="2050423"/>
            <a:ext cx="2612851" cy="26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290">
            <a:off x="3529516" y="2487059"/>
            <a:ext cx="5304082" cy="3897118"/>
          </a:xfrm>
        </p:spPr>
      </p:pic>
    </p:spTree>
    <p:extLst>
      <p:ext uri="{BB962C8B-B14F-4D97-AF65-F5344CB8AC3E}">
        <p14:creationId xmlns:p14="http://schemas.microsoft.com/office/powerpoint/2010/main" val="24651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3" y="4372168"/>
            <a:ext cx="8126288" cy="1289080"/>
          </a:xfrm>
        </p:spPr>
        <p:txBody>
          <a:bodyPr/>
          <a:lstStyle/>
          <a:p>
            <a:r>
              <a:rPr lang="pl-PL" sz="2800" dirty="0" smtClean="0"/>
              <a:t>Zdobycie wyróżnienia w konkursie na ACCh Emilii Staszór i udział jej w warsztatach na Uniwersytecie Łódzkim   </a:t>
            </a: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3368"/>
            <a:ext cx="3346450" cy="2511977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71573"/>
            <a:ext cx="3600400" cy="2864135"/>
          </a:xfrm>
        </p:spPr>
      </p:pic>
    </p:spTree>
    <p:extLst>
      <p:ext uri="{BB962C8B-B14F-4D97-AF65-F5344CB8AC3E}">
        <p14:creationId xmlns:p14="http://schemas.microsoft.com/office/powerpoint/2010/main" val="166409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cin\Pictures\ControlCenter3\Scan\CCF20160617_0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113" y="-1806575"/>
            <a:ext cx="7342187" cy="104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954">
            <a:off x="631214" y="3646061"/>
            <a:ext cx="3681824" cy="2069109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952">
            <a:off x="4861413" y="978965"/>
            <a:ext cx="3560531" cy="2000945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2016224" cy="328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2255">
            <a:off x="4636866" y="3653673"/>
            <a:ext cx="4009628" cy="225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123728" y="5013176"/>
            <a:ext cx="6512511" cy="1143000"/>
          </a:xfrm>
        </p:spPr>
        <p:txBody>
          <a:bodyPr/>
          <a:lstStyle/>
          <a:p>
            <a:r>
              <a:rPr lang="pl-PL" sz="2800" dirty="0"/>
              <a:t>SAMODZIELNE WYKONYWANIE PRZEZ UCZNIÓW </a:t>
            </a:r>
            <a:r>
              <a:rPr lang="pl-PL" sz="2800" dirty="0" smtClean="0"/>
              <a:t>DOŚWIADCZEŃ CHEMICZNYCH 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31838"/>
            <a:ext cx="2383691" cy="3970490"/>
          </a:xfrm>
        </p:spPr>
      </p:pic>
      <p:pic>
        <p:nvPicPr>
          <p:cNvPr id="3" name="Symbol zastępczy zawartości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945224"/>
            <a:ext cx="3959423" cy="2639615"/>
          </a:xfrm>
        </p:spPr>
      </p:pic>
    </p:spTree>
    <p:extLst>
      <p:ext uri="{BB962C8B-B14F-4D97-AF65-F5344CB8AC3E}">
        <p14:creationId xmlns:p14="http://schemas.microsoft.com/office/powerpoint/2010/main" val="33704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8443">
            <a:off x="336981" y="979486"/>
            <a:ext cx="3346450" cy="2230966"/>
          </a:xfrm>
        </p:spPr>
      </p:pic>
      <p:pic>
        <p:nvPicPr>
          <p:cNvPr id="13" name="Symbol zastępczy zawartości 1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729">
            <a:off x="4403904" y="587541"/>
            <a:ext cx="4320479" cy="375718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4797152"/>
            <a:ext cx="6512511" cy="1143000"/>
          </a:xfrm>
        </p:spPr>
        <p:txBody>
          <a:bodyPr/>
          <a:lstStyle/>
          <a:p>
            <a:r>
              <a:rPr lang="pl-PL" sz="2800" dirty="0" smtClean="0"/>
              <a:t>ROZWIJANIE ZAINTERESOWAŃ CHEMIĄ NA KÓŁKU CHEMICZNYM- CHEMICZNA CHOINKA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2580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Aerodynamiczn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1350</TotalTime>
  <Words>251</Words>
  <Application>Microsoft Office PowerPoint</Application>
  <PresentationFormat>Pokaz na ekranie (4:3)</PresentationFormat>
  <Paragraphs>30</Paragraphs>
  <Slides>33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Aerodynamiczny</vt:lpstr>
      <vt:lpstr>EKOPRACOWNIA  W GIMNAZJUM NR 3 W PIOTRKOWIE TRYBUNALSKIM </vt:lpstr>
      <vt:lpstr>DAWNIEJ</vt:lpstr>
      <vt:lpstr>OBECNIE </vt:lpstr>
      <vt:lpstr>WYJAZDY NA  WYKŁADY NA AKADEMII CIEKAWEJ CHEMII NA WYDZIALE CHEMII UNIWERSYTETU ŁÓDZKIEGO</vt:lpstr>
      <vt:lpstr>Zdobycie wyróżnienia w konkursie na ACCh Emilii Staszór i udział jej w warsztatach na Uniwersytecie Łódzkim   </vt:lpstr>
      <vt:lpstr>Prezentacja programu PowerPoint</vt:lpstr>
      <vt:lpstr>Prezentacja programu PowerPoint</vt:lpstr>
      <vt:lpstr>SAMODZIELNE WYKONYWANIE PRZEZ UCZNIÓW DOŚWIADCZEŃ CHEMICZNYCH  </vt:lpstr>
      <vt:lpstr>ROZWIJANIE ZAINTERESOWAŃ CHEMIĄ NA KÓŁKU CHEMICZNYM- CHEMICZNA CHOINKA</vt:lpstr>
      <vt:lpstr>ZORGANIZOWANIE DNIA MŁODEGO CHEMIKA DLA UCZNIÓW KLAS SZÓSTYCH</vt:lpstr>
      <vt:lpstr>MŁODSI KOLEDZY CHĘTNIE UCZESTNICZYLI W DOŚWIADCZENIACH</vt:lpstr>
      <vt:lpstr>WYCIECZKA DO TORUNIA- ZWIEDZANIE MIEJSC ZWIĄZANYCH Z MIKOŁAJEM KOPERNIKIEM</vt:lpstr>
      <vt:lpstr>WYCIECZKA DO CENTRUM NAUKI „EKSPERYMENTARIUM” W ŁODZI </vt:lpstr>
      <vt:lpstr>DZIĘKI NOWYM MODELOM BUDOWA ATOMU NIE MUSI BYĆ TRUDNA </vt:lpstr>
      <vt:lpstr>ROZWIJANIE ZAINTERESOWAŃ PRĄDEM I ENERGIĄ NA LEKCJACH FIZYKI</vt:lpstr>
      <vt:lpstr>ROZWIJANIE ZAINTERESOWAŃ RÓŻNYMI DZIEDZINAMI FIZYKI </vt:lpstr>
      <vt:lpstr>UCZNIOWIE ANGAŻUJĄ SIĘ W SELEKTYWNĄ ZBIÓRKĘ ODPADÓW- SEGREGUJĄ ODPADY I ZBIERAJĄ NAKRĘTKI </vt:lpstr>
      <vt:lpstr>TAKIM DZIAŁANIEM POMAGAJĄ NIE TYLKO ŚRODOWISKU ALE RÓWNIEŻ ADRIANOWI </vt:lpstr>
      <vt:lpstr>RÓWNIEŻ LOS ZWIERZĄT Z MIEJSKIEGO SCHRONISKA NIE JEST NAM OBOJĘTNY </vt:lpstr>
      <vt:lpstr>WZROST WRAŻLIWOŚCI I POTRZEBA OCHRONY ZDROWIA;KONIECZNOŚĆ DBANIA O TO CO JEMY</vt:lpstr>
      <vt:lpstr>UDZIAŁ W OGÓLNOPOLSKIEJ OLIMPIADZIE PROMOCJI ZDROWEGO STYLU ŻYCIA </vt:lpstr>
      <vt:lpstr>PRZYSTĄPIENIE  NASZEGO GIMNAZJUM DO PROJEKTU  EKOLOGICZNEGO „WEŹ ODDECH” ORGANIZOWANEGO PRZEZ CENTRUM EDUKACJI OBYWATELSKIEJ </vt:lpstr>
      <vt:lpstr>ZAPOZNANIE UCZNIÓW Z PROBLEMEM NISKIEJ EMISJI</vt:lpstr>
      <vt:lpstr>ZAANGAŻOWANIE UCZNIÓW W PROBLEM NISKIEJ EMISJI- PODJĘCIE WYZWANIA RZUCONEGO PRZEZ KOORDYNATORKĘ PROJEKTU „Weź oddech”   </vt:lpstr>
      <vt:lpstr>Prezentacja programu PowerPoint</vt:lpstr>
      <vt:lpstr>Prezentacja programu PowerPoint</vt:lpstr>
      <vt:lpstr>BADANIE STANU JAKOŚCI POWIETRZA W POBLIŻU SZKOŁY</vt:lpstr>
      <vt:lpstr>BADANIE POBRANYCH  PRÓBEK PYŁÓW  W PRACOWNI</vt:lpstr>
      <vt:lpstr>PRZYSTĄPIENIE DO AKCJI „STUDNIA DLA POŁUDNIA” POD PATRONATEM PAH</vt:lpstr>
      <vt:lpstr>W RAMACH PROJEKTU ZORGANIZOWANA ZOSTAŁA PRELEKCJA DLA KLAS PIERWSZYCH O PROBLEMIE WODY </vt:lpstr>
      <vt:lpstr>JAK RÓWNIEŻ WYCIECZKA DO STACJI UZDATNIANIA WODY „SZCZEKANICA”</vt:lpstr>
      <vt:lpstr>PRZYSTĄPIENIE DO KAMPANII EDUKACYJNEJ „NIOSĘ POMOC”POD PATRONATEM PAH </vt:lpstr>
      <vt:lpstr>PRELEKCJĘ O SYTUACJI W NEPALU  PRZEPROWADZIŁY UCZENNICE KLASY III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EKOPRACOWNIA  W GIMNAZJIUM NR 3 W PIOTRKOWIE TRYBUNALSKIM</dc:title>
  <dc:creator>Marcin</dc:creator>
  <cp:lastModifiedBy>Twoja nazwa użytkownika</cp:lastModifiedBy>
  <cp:revision>45</cp:revision>
  <dcterms:created xsi:type="dcterms:W3CDTF">2016-06-12T17:14:30Z</dcterms:created>
  <dcterms:modified xsi:type="dcterms:W3CDTF">2016-09-19T15:35:18Z</dcterms:modified>
</cp:coreProperties>
</file>